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  <p:sldMasterId id="2147483693" r:id="rId3"/>
    <p:sldMasterId id="2147483701" r:id="rId4"/>
    <p:sldMasterId id="2147483713" r:id="rId5"/>
  </p:sldMasterIdLst>
  <p:notesMasterIdLst>
    <p:notesMasterId r:id="rId20"/>
  </p:notesMasterIdLst>
  <p:sldIdLst>
    <p:sldId id="257" r:id="rId6"/>
    <p:sldId id="266" r:id="rId7"/>
    <p:sldId id="288" r:id="rId8"/>
    <p:sldId id="289" r:id="rId9"/>
    <p:sldId id="267" r:id="rId10"/>
    <p:sldId id="261" r:id="rId11"/>
    <p:sldId id="262" r:id="rId12"/>
    <p:sldId id="263" r:id="rId13"/>
    <p:sldId id="264" r:id="rId14"/>
    <p:sldId id="268" r:id="rId15"/>
    <p:sldId id="290" r:id="rId16"/>
    <p:sldId id="291" r:id="rId17"/>
    <p:sldId id="292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F4F76284-CD57-4E91-825F-812E89DA763E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A01CDA1E-6D35-4543-8808-0DF7522C344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69268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130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802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 flipH="1">
            <a:off x="0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 flipH="1">
            <a:off x="7735888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r" rtl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H="1">
            <a:off x="5328921" y="863068"/>
            <a:ext cx="6007691" cy="4985916"/>
          </a:xfrm>
        </p:spPr>
        <p:txBody>
          <a:bodyPr anchor="ctr">
            <a:noAutofit/>
          </a:bodyPr>
          <a:lstStyle>
            <a:lvl1pPr algn="r" rtl="1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642919" y="863068"/>
            <a:ext cx="3351729" cy="5120069"/>
          </a:xfrm>
        </p:spPr>
        <p:txBody>
          <a:bodyPr anchor="ctr">
            <a:normAutofit/>
          </a:bodyPr>
          <a:lstStyle>
            <a:lvl1pPr marL="0" indent="0" algn="r" rtl="1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16200000" flipH="1">
            <a:off x="1232783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1843513" y="6309360"/>
            <a:ext cx="2151134" cy="457200"/>
          </a:xfrm>
        </p:spPr>
        <p:txBody>
          <a:bodyPr/>
          <a:lstStyle>
            <a:lvl1pPr algn="r" rtl="1">
              <a:defRPr/>
            </a:lvl1pPr>
          </a:lstStyle>
          <a:p>
            <a:fld id="{0DCFB061-4267-4D9F-8017-6F550D3068DF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5328921" y="6309360"/>
            <a:ext cx="6007691" cy="457200"/>
          </a:xfrm>
        </p:spPr>
        <p:txBody>
          <a:bodyPr/>
          <a:lstStyle>
            <a:lvl1pPr algn="l" rtl="1">
              <a:defRPr/>
            </a:lvl1pPr>
          </a:lstStyle>
          <a:p>
            <a:pPr algn="r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642919" y="6309360"/>
            <a:ext cx="979879" cy="457200"/>
          </a:xfrm>
        </p:spPr>
        <p:txBody>
          <a:bodyPr/>
          <a:lstStyle>
            <a:lvl1pPr algn="l" rtl="1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252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8137109" y="705113"/>
            <a:ext cx="3411973" cy="5197498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flipH="1">
            <a:off x="642917" y="705113"/>
            <a:ext cx="6172412" cy="5197497"/>
          </a:xfrm>
        </p:spPr>
        <p:txBody>
          <a:bodyPr vert="eaVert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flipH="1">
            <a:off x="8137110" y="6309360"/>
            <a:ext cx="3411973" cy="457200"/>
          </a:xfrm>
        </p:spPr>
        <p:txBody>
          <a:bodyPr/>
          <a:lstStyle>
            <a:lvl1pPr algn="r" rtl="1">
              <a:defRPr/>
            </a:lvl1pPr>
          </a:lstStyle>
          <a:p>
            <a:fld id="{8141BC61-5547-4A60-8DA1-6699760D9972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flipH="1">
            <a:off x="1868738" y="6309360"/>
            <a:ext cx="4946592" cy="457200"/>
          </a:xfrm>
        </p:spPr>
        <p:txBody>
          <a:bodyPr/>
          <a:lstStyle>
            <a:lvl1pPr algn="r" rtl="1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H="1">
            <a:off x="642919" y="6309360"/>
            <a:ext cx="979879" cy="457200"/>
          </a:xfrm>
        </p:spPr>
        <p:txBody>
          <a:bodyPr/>
          <a:lstStyle>
            <a:lvl1pPr algn="l" rtl="1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0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flipH="1">
            <a:off x="1342409" y="507037"/>
            <a:ext cx="1571626" cy="5339932"/>
          </a:xfrm>
        </p:spPr>
        <p:txBody>
          <a:bodyPr vert="eaVert"/>
          <a:lstStyle>
            <a:lvl1pPr algn="r" rtl="1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flipH="1">
            <a:off x="3298723" y="524373"/>
            <a:ext cx="5959577" cy="5322596"/>
          </a:xfrm>
        </p:spPr>
        <p:txBody>
          <a:bodyPr vert="eaVert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flipH="1">
            <a:off x="408039" y="6296615"/>
            <a:ext cx="2505996" cy="365125"/>
          </a:xfrm>
        </p:spPr>
        <p:txBody>
          <a:bodyPr/>
          <a:lstStyle>
            <a:lvl1pPr algn="r" rtl="1">
              <a:defRPr/>
            </a:lvl1pPr>
          </a:lstStyle>
          <a:p>
            <a:fld id="{24B9D1C6-60D0-4CD1-8F31-F912522EB041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flipH="1">
            <a:off x="3298724" y="6296615"/>
            <a:ext cx="5959577" cy="365125"/>
          </a:xfrm>
        </p:spPr>
        <p:txBody>
          <a:bodyPr/>
          <a:lstStyle>
            <a:lvl1pPr algn="r" rtl="1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6200000" flipH="1">
            <a:off x="-1925910" y="2853201"/>
            <a:ext cx="5383267" cy="604269"/>
          </a:xfrm>
        </p:spPr>
        <p:txBody>
          <a:bodyPr/>
          <a:lstStyle>
            <a:lvl1pPr algn="r" rtl="1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>
            <a:cxnSpLocks/>
          </p:cNvCxnSpPr>
          <p:nvPr/>
        </p:nvCxnSpPr>
        <p:spPr>
          <a:xfrm flipH="1">
            <a:off x="3080418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755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53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119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F7394-2124-46D9-BA43-721D0B620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AEE2E-147A-4837-9CFE-A5411CB2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1C8AC-E38D-4503-94FA-917025FE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10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450E-C806-43B7-A319-FFFED0F83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E7E64-2699-4F1D-BBD5-327FA2665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3594-C7F8-4029-827A-99CF6E1DB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C6CA8-1275-4346-915D-30DF689B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85AAF-9C23-4179-9110-7EBC00DB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63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48D3745-7905-4822-9168-A24C1DED8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7B8F1EA-9CE2-4B9A-9281-19C52EBA9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797C46-9B36-4601-9CD3-7371E9576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AFCF28-C3D9-4211-9A91-12869668E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8EC5AD-CD20-4F05-87FF-70F29860F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61098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B78666-2EF0-45AD-9163-88859AE48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08D0E50-37DA-48C0-998D-52CB490FD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BD83FFF-FC29-4E7E-B313-A41A4598D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E6AFDE2-A1D8-4045-8540-2D8483DA6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5CE9AC-CBD3-4C8D-AC9C-4498FA09F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31614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221D3A-AA83-45CC-8081-A4CBCEEF2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34D1D62-822D-484D-AA0C-E0B76C5B7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C16065E-B695-492F-B1BE-F39E1A190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36A27EE-73E8-416E-A657-7A3C6C65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A409A3-AE30-4BC1-BB47-A3A24CC9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30408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48F559-B287-4CE0-801C-D5E66004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DF287ED-6488-4D38-B8EA-8DA2B00D5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E02AA92-33A9-4CBB-A6F8-29F87CE0D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8EB402E-0BEA-4E76-A841-2BA96630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A5D9AFF-FA57-4FBC-995F-2AA7CDC05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23A51B-1309-4179-9916-7AA2BFB9F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6950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8137109" y="705113"/>
            <a:ext cx="3411973" cy="5197498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642917" y="705113"/>
            <a:ext cx="6172412" cy="5197497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flipH="1">
            <a:off x="8137110" y="6309360"/>
            <a:ext cx="3411973" cy="457200"/>
          </a:xfrm>
        </p:spPr>
        <p:txBody>
          <a:bodyPr/>
          <a:lstStyle>
            <a:lvl1pPr algn="r" rtl="1">
              <a:defRPr/>
            </a:lvl1pPr>
          </a:lstStyle>
          <a:p>
            <a:fld id="{47A4ED5C-5A53-433E-8A55-46F54CE81DA5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flipH="1">
            <a:off x="1868738" y="6309360"/>
            <a:ext cx="4946592" cy="457200"/>
          </a:xfrm>
        </p:spPr>
        <p:txBody>
          <a:bodyPr/>
          <a:lstStyle>
            <a:lvl1pPr algn="r" rtl="1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H="1">
            <a:off x="642919" y="6309360"/>
            <a:ext cx="979879" cy="457200"/>
          </a:xfrm>
        </p:spPr>
        <p:txBody>
          <a:bodyPr/>
          <a:lstStyle>
            <a:lvl1pPr algn="l" rtl="1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48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28AA24-73FC-4897-B0AD-B5C96584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0ADF44E-0FFF-45C3-95B5-A267B8099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61D0663-0912-42F4-9B64-B2A8ACDA1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1CB2902-0601-45DE-8448-FB0086723B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F217620-BB14-4286-B7B4-DD0FEB98B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D67B223-3535-4302-A551-06B8BDC9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6CA0903-2AC9-4CA3-9DB0-55F9D426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B66624C-54EB-41F9-B754-4AA3231D9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6925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6F4C2F-5851-495F-BCB5-3B721A4F8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8B69D28-3358-4A22-B583-1474E330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922A91A-BBA2-42F2-989A-AB9CA46B3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ED993B1-D5FB-485A-8B89-931D7B05F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04421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2541702-953C-4A1E-A7BC-2AB85F7F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6A19DC9-3D74-4D34-A64D-4C60E9414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E82FE87-1891-43DC-B163-9A272069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34238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692427-4BEB-445C-8B41-EBB2F4D9F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390FB72-99D6-4D62-BDF8-1ABA05B68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FA8820A-5B76-4E21-99FE-B09E22DE3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9A1B332-B98C-420C-BFEB-48A660F42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940DB42-71E6-49CE-883D-C6325CC57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63E342-A979-48BF-B3F4-9A30FAA3D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54403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31F3CD-96E5-47E9-9A1A-263B44FDF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E09DC9C-7656-4B81-BC48-98A6F2C02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DB0175E-99CB-48B1-A5D3-3D7876D6F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F0113B3-50AB-46B9-8A0C-DAB3BADB9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EA7BBA6-2E37-4991-BB32-92C0CAB7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9F9EC7D-EDEF-4237-9409-1B2DD03D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51671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A401D7-BA60-4DCA-97EF-784E1D03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ACFAE8D-4BCA-46B0-9024-76F12AB0A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EA5608-BD7C-4058-BED7-FB51A3B2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A22E9D-8DF2-4666-B563-AF65B8AAE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0BFF145-E29C-4023-851C-66B80D23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80502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4EC8512-22F4-4629-BCCA-D6F1F537AF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81F7E51-AA4E-4FBE-970A-61C439433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DFE5B0E-1DA3-4BA8-9218-1B60D8211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BAD587-4A07-4970-82D4-CDD976434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8B389D-9753-4078-8F24-890C3BA55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60299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0805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517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51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 flipH="1"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802990" y="1406284"/>
            <a:ext cx="10593694" cy="2597841"/>
          </a:xfrm>
        </p:spPr>
        <p:txBody>
          <a:bodyPr anchor="b">
            <a:normAutofit/>
          </a:bodyPr>
          <a:lstStyle>
            <a:lvl1pPr algn="ctr" rtl="1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flipH="1">
            <a:off x="2814670" y="4527856"/>
            <a:ext cx="6559018" cy="1570245"/>
          </a:xfrm>
        </p:spPr>
        <p:txBody>
          <a:bodyPr anchor="t">
            <a:normAutofit/>
          </a:bodyPr>
          <a:lstStyle>
            <a:lvl1pPr marL="0" indent="0" algn="ctr" rtl="1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137110" y="6309360"/>
            <a:ext cx="3411973" cy="457200"/>
          </a:xfrm>
        </p:spPr>
        <p:txBody>
          <a:bodyPr/>
          <a:lstStyle>
            <a:lvl1pPr algn="r" rtl="1">
              <a:defRPr/>
            </a:lvl1pPr>
          </a:lstStyle>
          <a:p>
            <a:fld id="{29CABC0C-B6DF-45E9-B954-11C99AA62C3E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1868738" y="6309360"/>
            <a:ext cx="4946592" cy="457200"/>
          </a:xfrm>
        </p:spPr>
        <p:txBody>
          <a:bodyPr/>
          <a:lstStyle>
            <a:lvl1pPr algn="r" rtl="1"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642919" y="6309360"/>
            <a:ext cx="979879" cy="457200"/>
          </a:xfrm>
        </p:spPr>
        <p:txBody>
          <a:bodyPr/>
          <a:lstStyle>
            <a:lvl1pPr algn="l" rtl="1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 flipH="1">
            <a:off x="3048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22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56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84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884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490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561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031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73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086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11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8137109" y="705113"/>
            <a:ext cx="3411973" cy="5197498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 flipH="1">
            <a:off x="642918" y="705114"/>
            <a:ext cx="6172412" cy="2403846"/>
          </a:xfrm>
        </p:spPr>
        <p:txBody>
          <a:bodyPr anchor="b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flipH="1">
            <a:off x="642919" y="3749040"/>
            <a:ext cx="6172411" cy="2346960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flipH="1">
            <a:off x="8137110" y="6309360"/>
            <a:ext cx="3411973" cy="457200"/>
          </a:xfrm>
        </p:spPr>
        <p:txBody>
          <a:bodyPr/>
          <a:lstStyle>
            <a:lvl1pPr algn="r" rtl="1">
              <a:defRPr/>
            </a:lvl1pPr>
          </a:lstStyle>
          <a:p>
            <a:fld id="{A4AB71B9-2624-4F21-93EE-35A78B1A0DAD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flipH="1">
            <a:off x="1868738" y="6309360"/>
            <a:ext cx="4946592" cy="457200"/>
          </a:xfrm>
        </p:spPr>
        <p:txBody>
          <a:bodyPr/>
          <a:lstStyle>
            <a:lvl1pPr algn="r" rtl="1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flipH="1">
            <a:off x="642919" y="6309360"/>
            <a:ext cx="979879" cy="457200"/>
          </a:xfrm>
        </p:spPr>
        <p:txBody>
          <a:bodyPr/>
          <a:lstStyle>
            <a:lvl1pPr algn="l" rtl="1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 flipH="1">
            <a:off x="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49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flipH="1">
            <a:off x="648911" y="658999"/>
            <a:ext cx="6166422" cy="457200"/>
          </a:xfrm>
        </p:spPr>
        <p:txBody>
          <a:bodyPr anchor="b">
            <a:normAutofit/>
          </a:bodyPr>
          <a:lstStyle>
            <a:lvl1pPr marL="0" indent="0" algn="r" rtl="1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flipH="1">
            <a:off x="648910" y="1116199"/>
            <a:ext cx="6166422" cy="2062129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flipH="1">
            <a:off x="648911" y="3623098"/>
            <a:ext cx="6166421" cy="457200"/>
          </a:xfrm>
        </p:spPr>
        <p:txBody>
          <a:bodyPr anchor="b">
            <a:normAutofit/>
          </a:bodyPr>
          <a:lstStyle>
            <a:lvl1pPr marL="0" indent="0" algn="r" rtl="1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flipH="1">
            <a:off x="648911" y="4102370"/>
            <a:ext cx="6166419" cy="2066544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flipH="1">
            <a:off x="8137110" y="6309360"/>
            <a:ext cx="3411973" cy="457200"/>
          </a:xfrm>
        </p:spPr>
        <p:txBody>
          <a:bodyPr/>
          <a:lstStyle>
            <a:lvl1pPr algn="r" rtl="1">
              <a:defRPr/>
            </a:lvl1pPr>
          </a:lstStyle>
          <a:p>
            <a:fld id="{36D37C2A-BE2E-4840-A907-3254E2916C96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flipH="1">
            <a:off x="1868738" y="6309360"/>
            <a:ext cx="4946592" cy="457200"/>
          </a:xfrm>
        </p:spPr>
        <p:txBody>
          <a:bodyPr/>
          <a:lstStyle>
            <a:lvl1pPr algn="r" rtl="1"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flipH="1">
            <a:off x="642919" y="6309360"/>
            <a:ext cx="979879" cy="457200"/>
          </a:xfrm>
        </p:spPr>
        <p:txBody>
          <a:bodyPr/>
          <a:lstStyle>
            <a:lvl1pPr algn="l" rtl="1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137109" y="705113"/>
            <a:ext cx="3411973" cy="5197498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 flipH="1">
            <a:off x="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5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8137109" y="705113"/>
            <a:ext cx="3411973" cy="5197498"/>
          </a:xfrm>
        </p:spPr>
        <p:txBody>
          <a:bodyPr/>
          <a:lstStyle>
            <a:lvl1pPr algn="r" rtl="1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flipH="1">
            <a:off x="8137110" y="6309360"/>
            <a:ext cx="3411973" cy="457200"/>
          </a:xfrm>
        </p:spPr>
        <p:txBody>
          <a:bodyPr/>
          <a:lstStyle>
            <a:lvl1pPr algn="r" rtl="1">
              <a:defRPr/>
            </a:lvl1pPr>
          </a:lstStyle>
          <a:p>
            <a:fld id="{005CD215-1C45-48A0-8534-39FFE8A7C95A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flipH="1">
            <a:off x="1868738" y="6309360"/>
            <a:ext cx="4946592" cy="457200"/>
          </a:xfrm>
        </p:spPr>
        <p:txBody>
          <a:bodyPr/>
          <a:lstStyle>
            <a:lvl1pPr algn="r" rtl="1"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flipH="1">
            <a:off x="642919" y="6309360"/>
            <a:ext cx="979879" cy="457200"/>
          </a:xfrm>
        </p:spPr>
        <p:txBody>
          <a:bodyPr/>
          <a:lstStyle>
            <a:lvl1pPr algn="l" rtl="1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6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8137110" y="6309360"/>
            <a:ext cx="3411973" cy="457200"/>
          </a:xfrm>
        </p:spPr>
        <p:txBody>
          <a:bodyPr/>
          <a:lstStyle>
            <a:lvl1pPr algn="r" rtl="1">
              <a:defRPr/>
            </a:lvl1pPr>
          </a:lstStyle>
          <a:p>
            <a:fld id="{D3363A0F-DEF3-4134-98D0-2E1276938A8B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1868738" y="6309360"/>
            <a:ext cx="4946592" cy="457200"/>
          </a:xfrm>
        </p:spPr>
        <p:txBody>
          <a:bodyPr/>
          <a:lstStyle>
            <a:lvl1pPr algn="r" rtl="1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642919" y="6309360"/>
            <a:ext cx="979879" cy="457200"/>
          </a:xfrm>
        </p:spPr>
        <p:txBody>
          <a:bodyPr/>
          <a:lstStyle>
            <a:lvl1pPr algn="l" rtl="1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931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 flipH="1">
            <a:off x="3943408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642919" y="640079"/>
            <a:ext cx="2796066" cy="2551751"/>
          </a:xfrm>
        </p:spPr>
        <p:txBody>
          <a:bodyPr anchor="b">
            <a:normAutofit/>
          </a:bodyPr>
          <a:lstStyle>
            <a:lvl1pPr algn="r" rtl="1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4583489" y="640078"/>
            <a:ext cx="6969693" cy="5455921"/>
          </a:xfrm>
        </p:spPr>
        <p:txBody>
          <a:bodyPr/>
          <a:lstStyle>
            <a:lvl1pPr algn="r" rtl="1">
              <a:defRPr sz="2000"/>
            </a:lvl1pPr>
            <a:lvl2pPr algn="r" rtl="1">
              <a:defRPr sz="1800"/>
            </a:lvl2pPr>
            <a:lvl3pPr algn="r" rtl="1">
              <a:defRPr sz="1600"/>
            </a:lvl3pPr>
            <a:lvl4pPr algn="r" rtl="1">
              <a:defRPr sz="1400"/>
            </a:lvl4pPr>
            <a:lvl5pPr algn="r" rtl="1"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 flipH="1">
            <a:off x="642919" y="3223803"/>
            <a:ext cx="2796066" cy="2872197"/>
          </a:xfrm>
        </p:spPr>
        <p:txBody>
          <a:bodyPr anchor="t">
            <a:normAutofit/>
          </a:bodyPr>
          <a:lstStyle>
            <a:lvl1pPr marL="0" indent="0" algn="r" rtl="1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16200000" flipH="1">
            <a:off x="482403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1704778" y="6309360"/>
            <a:ext cx="1734207" cy="457200"/>
          </a:xfrm>
        </p:spPr>
        <p:txBody>
          <a:bodyPr/>
          <a:lstStyle>
            <a:lvl1pPr algn="r" rtl="1">
              <a:defRPr/>
            </a:lvl1pPr>
          </a:lstStyle>
          <a:p>
            <a:fld id="{61A2E4C8-2960-4ADD-862C-4D9643CB15AC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4559315" y="6309360"/>
            <a:ext cx="6993867" cy="457200"/>
          </a:xfrm>
        </p:spPr>
        <p:txBody>
          <a:bodyPr/>
          <a:lstStyle>
            <a:lvl1pPr algn="r" rtl="1">
              <a:defRPr/>
            </a:lvl1pPr>
          </a:lstStyle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642919" y="6309360"/>
            <a:ext cx="979879" cy="457200"/>
          </a:xfrm>
        </p:spPr>
        <p:txBody>
          <a:bodyPr/>
          <a:lstStyle>
            <a:lvl1pPr algn="l" rtl="1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599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642919" y="640079"/>
            <a:ext cx="2714085" cy="2695903"/>
          </a:xfrm>
        </p:spPr>
        <p:txBody>
          <a:bodyPr anchor="b">
            <a:noAutofit/>
          </a:bodyPr>
          <a:lstStyle>
            <a:lvl1pPr algn="r" rtl="1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flipH="1">
            <a:off x="3943408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 algn="r" rtl="1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 flipH="1">
            <a:off x="642919" y="3429000"/>
            <a:ext cx="2714085" cy="2508026"/>
          </a:xfrm>
        </p:spPr>
        <p:txBody>
          <a:bodyPr anchor="t">
            <a:normAutofit/>
          </a:bodyPr>
          <a:lstStyle>
            <a:lvl1pPr marL="0" indent="0" algn="r" rtl="1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16200000" flipH="1">
            <a:off x="482403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1711083" y="6309360"/>
            <a:ext cx="1645920" cy="457200"/>
          </a:xfrm>
        </p:spPr>
        <p:txBody>
          <a:bodyPr/>
          <a:lstStyle>
            <a:lvl1pPr algn="r" rtl="1">
              <a:defRPr/>
            </a:lvl1pPr>
          </a:lstStyle>
          <a:p>
            <a:fld id="{48BDEA15-09CD-4275-A8E0-385C965F48B0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642919" y="6309360"/>
            <a:ext cx="979879" cy="457200"/>
          </a:xfrm>
        </p:spPr>
        <p:txBody>
          <a:bodyPr/>
          <a:lstStyle>
            <a:lvl1pPr algn="l" rtl="1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6605328" y="6309360"/>
            <a:ext cx="4946592" cy="457200"/>
          </a:xfrm>
        </p:spPr>
        <p:txBody>
          <a:bodyPr/>
          <a:lstStyle>
            <a:lvl1pPr algn="r" rtl="1"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89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 flipH="1">
            <a:off x="0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flipH="1">
            <a:off x="8137109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flipH="1">
            <a:off x="642917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flipH="1">
            <a:off x="8137110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 rtl="1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pPr/>
              <a:t>5/30/2023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flipH="1">
            <a:off x="1868738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flipH="1">
            <a:off x="642919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l" rtl="1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16200000" flipH="1">
            <a:off x="4076700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9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r" defTabSz="914400" rtl="1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r" defTabSz="914400" rtl="1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r" defTabSz="914400" rtl="1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r" defTabSz="914400" rtl="1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r" defTabSz="914400" rtl="1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4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4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A3351-98F7-41D9-AEC5-A5396B32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DBAC-DCBF-4465-A1E4-5605A5B29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73288-9167-47C3-885E-190F8D8DD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768FA-2EF0-45F1-961C-44CBB3FF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797BE-CBFB-45CA-B59A-D3D187DEE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5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CC862DB-BD98-4CB8-8E25-3E4A0593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9D88007-5370-4F1F-A739-F0D72C44F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4FC0C5-AB22-4C6F-994D-047EA4A84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93AD52-CD5F-49E5-BCD5-9967A42AA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15DFB0E-69EA-4620-A23A-003F30967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062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4" y="6569118"/>
            <a:ext cx="1079059" cy="28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3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5" Type="http://schemas.openxmlformats.org/officeDocument/2006/relationships/hyperlink" Target="https://mathigon.org/polypad/ESrftawjpj9zg" TargetMode="Externa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5.png"/><Relationship Id="rId12" Type="http://schemas.openxmlformats.org/officeDocument/2006/relationships/hyperlink" Target="http://pngimg.com/download/43464" TargetMode="External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hyperlink" Target="http://www.pngall.com/filmstrip-png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hyperlink" Target="http://www.pngall.com/popcorn-pn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5" y="1579779"/>
            <a:ext cx="4224657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036970" y="1901249"/>
            <a:ext cx="7927417" cy="2819400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400" b="1" spc="0" dirty="0">
                <a:solidFill>
                  <a:srgbClr val="FF0000"/>
                </a:solidFill>
                <a:cs typeface="+mn-cs"/>
              </a:rPr>
              <a:t>(8-</a:t>
            </a:r>
            <a:r>
              <a:rPr lang="ar-SA" sz="4400" b="1" spc="0" dirty="0">
                <a:solidFill>
                  <a:srgbClr val="FF0000"/>
                </a:solidFill>
                <a:cs typeface="+mn-cs"/>
              </a:rPr>
              <a:t>5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): رسم المثلث بمعلومية </a:t>
            </a:r>
            <a:r>
              <a:rPr lang="ar-KW" sz="4400" b="1" spc="0" dirty="0">
                <a:solidFill>
                  <a:srgbClr val="FF0000"/>
                </a:solidFill>
                <a:latin typeface="Dubai" panose="020B0503030403030204" pitchFamily="34" charset="-78"/>
                <a:cs typeface="+mn-cs"/>
              </a:rPr>
              <a:t>قياس زاويتان والضلع الواصل بين رأسيهما 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- الحصة الأولى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400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3787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102576"/>
            <a:ext cx="1620658" cy="130492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10C443C-00FC-9BC2-A35A-AE3D1505F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228" y="173802"/>
            <a:ext cx="1719543" cy="12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or&#10;&#10;Description automatically generated">
            <a:extLst>
              <a:ext uri="{FF2B5EF4-FFF2-40B4-BE49-F238E27FC236}">
                <a16:creationId xmlns:a16="http://schemas.microsoft.com/office/drawing/2014/main" id="{6C4BD1E8-49C0-4A7C-898D-DBF26FA1336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r="78" b="62525"/>
          <a:stretch/>
        </p:blipFill>
        <p:spPr>
          <a:xfrm>
            <a:off x="0" y="4281055"/>
            <a:ext cx="12192000" cy="2570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981B94-BB47-0884-416A-7F64B9663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45" y="430967"/>
            <a:ext cx="10870110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30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887869C7-53A5-A51F-B9E5-9E77B0E6E991}"/>
              </a:ext>
            </a:extLst>
          </p:cNvPr>
          <p:cNvSpPr/>
          <p:nvPr/>
        </p:nvSpPr>
        <p:spPr>
          <a:xfrm>
            <a:off x="748748" y="801757"/>
            <a:ext cx="9422295" cy="5546035"/>
          </a:xfrm>
          <a:custGeom>
            <a:avLst/>
            <a:gdLst>
              <a:gd name="connsiteX0" fmla="*/ 480398 w 9422295"/>
              <a:gd name="connsiteY0" fmla="*/ 0 h 5546035"/>
              <a:gd name="connsiteX1" fmla="*/ 970200 w 9422295"/>
              <a:gd name="connsiteY1" fmla="*/ 0 h 5546035"/>
              <a:gd name="connsiteX2" fmla="*/ 1326419 w 9422295"/>
              <a:gd name="connsiteY2" fmla="*/ 0 h 5546035"/>
              <a:gd name="connsiteX3" fmla="*/ 1749430 w 9422295"/>
              <a:gd name="connsiteY3" fmla="*/ 0 h 5546035"/>
              <a:gd name="connsiteX4" fmla="*/ 2239232 w 9422295"/>
              <a:gd name="connsiteY4" fmla="*/ 0 h 5546035"/>
              <a:gd name="connsiteX5" fmla="*/ 2595451 w 9422295"/>
              <a:gd name="connsiteY5" fmla="*/ 0 h 5546035"/>
              <a:gd name="connsiteX6" fmla="*/ 3018462 w 9422295"/>
              <a:gd name="connsiteY6" fmla="*/ 0 h 5546035"/>
              <a:gd name="connsiteX7" fmla="*/ 3374681 w 9422295"/>
              <a:gd name="connsiteY7" fmla="*/ 0 h 5546035"/>
              <a:gd name="connsiteX8" fmla="*/ 4064856 w 9422295"/>
              <a:gd name="connsiteY8" fmla="*/ 0 h 5546035"/>
              <a:gd name="connsiteX9" fmla="*/ 4487867 w 9422295"/>
              <a:gd name="connsiteY9" fmla="*/ 0 h 5546035"/>
              <a:gd name="connsiteX10" fmla="*/ 5178042 w 9422295"/>
              <a:gd name="connsiteY10" fmla="*/ 0 h 5546035"/>
              <a:gd name="connsiteX11" fmla="*/ 5667844 w 9422295"/>
              <a:gd name="connsiteY11" fmla="*/ 0 h 5546035"/>
              <a:gd name="connsiteX12" fmla="*/ 6358019 w 9422295"/>
              <a:gd name="connsiteY12" fmla="*/ 0 h 5546035"/>
              <a:gd name="connsiteX13" fmla="*/ 7159513 w 9422295"/>
              <a:gd name="connsiteY13" fmla="*/ 0 h 5546035"/>
              <a:gd name="connsiteX14" fmla="*/ 7468760 w 9422295"/>
              <a:gd name="connsiteY14" fmla="*/ 309247 h 5546035"/>
              <a:gd name="connsiteX15" fmla="*/ 7891146 w 9422295"/>
              <a:gd name="connsiteY15" fmla="*/ 731633 h 5546035"/>
              <a:gd name="connsiteX16" fmla="*/ 8245648 w 9422295"/>
              <a:gd name="connsiteY16" fmla="*/ 1086135 h 5546035"/>
              <a:gd name="connsiteX17" fmla="*/ 8645407 w 9422295"/>
              <a:gd name="connsiteY17" fmla="*/ 1485894 h 5546035"/>
              <a:gd name="connsiteX18" fmla="*/ 8999909 w 9422295"/>
              <a:gd name="connsiteY18" fmla="*/ 1840396 h 5546035"/>
              <a:gd name="connsiteX19" fmla="*/ 9422295 w 9422295"/>
              <a:gd name="connsiteY19" fmla="*/ 2262782 h 5546035"/>
              <a:gd name="connsiteX20" fmla="*/ 9422295 w 9422295"/>
              <a:gd name="connsiteY20" fmla="*/ 2744326 h 5546035"/>
              <a:gd name="connsiteX21" fmla="*/ 9422295 w 9422295"/>
              <a:gd name="connsiteY21" fmla="*/ 3324367 h 5546035"/>
              <a:gd name="connsiteX22" fmla="*/ 9422295 w 9422295"/>
              <a:gd name="connsiteY22" fmla="*/ 3805911 h 5546035"/>
              <a:gd name="connsiteX23" fmla="*/ 9422295 w 9422295"/>
              <a:gd name="connsiteY23" fmla="*/ 4385952 h 5546035"/>
              <a:gd name="connsiteX24" fmla="*/ 9422295 w 9422295"/>
              <a:gd name="connsiteY24" fmla="*/ 4867496 h 5546035"/>
              <a:gd name="connsiteX25" fmla="*/ 9422295 w 9422295"/>
              <a:gd name="connsiteY25" fmla="*/ 5546035 h 5546035"/>
              <a:gd name="connsiteX26" fmla="*/ 9116070 w 9422295"/>
              <a:gd name="connsiteY26" fmla="*/ 5546035 h 5546035"/>
              <a:gd name="connsiteX27" fmla="*/ 8621400 w 9422295"/>
              <a:gd name="connsiteY27" fmla="*/ 5546035 h 5546035"/>
              <a:gd name="connsiteX28" fmla="*/ 7938284 w 9422295"/>
              <a:gd name="connsiteY28" fmla="*/ 5546035 h 5546035"/>
              <a:gd name="connsiteX29" fmla="*/ 7632059 w 9422295"/>
              <a:gd name="connsiteY29" fmla="*/ 5546035 h 5546035"/>
              <a:gd name="connsiteX30" fmla="*/ 7325834 w 9422295"/>
              <a:gd name="connsiteY30" fmla="*/ 5546035 h 5546035"/>
              <a:gd name="connsiteX31" fmla="*/ 6736941 w 9422295"/>
              <a:gd name="connsiteY31" fmla="*/ 5546035 h 5546035"/>
              <a:gd name="connsiteX32" fmla="*/ 6053825 w 9422295"/>
              <a:gd name="connsiteY32" fmla="*/ 5546035 h 5546035"/>
              <a:gd name="connsiteX33" fmla="*/ 5559154 w 9422295"/>
              <a:gd name="connsiteY33" fmla="*/ 5546035 h 5546035"/>
              <a:gd name="connsiteX34" fmla="*/ 4876038 w 9422295"/>
              <a:gd name="connsiteY34" fmla="*/ 5546035 h 5546035"/>
              <a:gd name="connsiteX35" fmla="*/ 4475590 w 9422295"/>
              <a:gd name="connsiteY35" fmla="*/ 5546035 h 5546035"/>
              <a:gd name="connsiteX36" fmla="*/ 3980920 w 9422295"/>
              <a:gd name="connsiteY36" fmla="*/ 5546035 h 5546035"/>
              <a:gd name="connsiteX37" fmla="*/ 3486249 w 9422295"/>
              <a:gd name="connsiteY37" fmla="*/ 5546035 h 5546035"/>
              <a:gd name="connsiteX38" fmla="*/ 2991579 w 9422295"/>
              <a:gd name="connsiteY38" fmla="*/ 5546035 h 5546035"/>
              <a:gd name="connsiteX39" fmla="*/ 2496908 w 9422295"/>
              <a:gd name="connsiteY39" fmla="*/ 5546035 h 5546035"/>
              <a:gd name="connsiteX40" fmla="*/ 2096461 w 9422295"/>
              <a:gd name="connsiteY40" fmla="*/ 5546035 h 5546035"/>
              <a:gd name="connsiteX41" fmla="*/ 1413344 w 9422295"/>
              <a:gd name="connsiteY41" fmla="*/ 5546035 h 5546035"/>
              <a:gd name="connsiteX42" fmla="*/ 1107120 w 9422295"/>
              <a:gd name="connsiteY42" fmla="*/ 5546035 h 5546035"/>
              <a:gd name="connsiteX43" fmla="*/ 612449 w 9422295"/>
              <a:gd name="connsiteY43" fmla="*/ 5546035 h 5546035"/>
              <a:gd name="connsiteX44" fmla="*/ 0 w 9422295"/>
              <a:gd name="connsiteY44" fmla="*/ 5546035 h 5546035"/>
              <a:gd name="connsiteX45" fmla="*/ 0 w 9422295"/>
              <a:gd name="connsiteY45" fmla="*/ 5033843 h 5546035"/>
              <a:gd name="connsiteX46" fmla="*/ 0 w 9422295"/>
              <a:gd name="connsiteY46" fmla="*/ 4420338 h 5546035"/>
              <a:gd name="connsiteX47" fmla="*/ 0 w 9422295"/>
              <a:gd name="connsiteY47" fmla="*/ 4009458 h 5546035"/>
              <a:gd name="connsiteX48" fmla="*/ 0 w 9422295"/>
              <a:gd name="connsiteY48" fmla="*/ 3598579 h 5546035"/>
              <a:gd name="connsiteX49" fmla="*/ 0 w 9422295"/>
              <a:gd name="connsiteY49" fmla="*/ 3137043 h 5546035"/>
              <a:gd name="connsiteX50" fmla="*/ 0 w 9422295"/>
              <a:gd name="connsiteY50" fmla="*/ 2472882 h 5546035"/>
              <a:gd name="connsiteX51" fmla="*/ 0 w 9422295"/>
              <a:gd name="connsiteY51" fmla="*/ 1808721 h 5546035"/>
              <a:gd name="connsiteX52" fmla="*/ 0 w 9422295"/>
              <a:gd name="connsiteY52" fmla="*/ 1296528 h 5546035"/>
              <a:gd name="connsiteX53" fmla="*/ 0 w 9422295"/>
              <a:gd name="connsiteY53" fmla="*/ 480398 h 5546035"/>
              <a:gd name="connsiteX54" fmla="*/ 480398 w 9422295"/>
              <a:gd name="connsiteY54" fmla="*/ 0 h 554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9422295" h="5546035" fill="none" extrusionOk="0">
                <a:moveTo>
                  <a:pt x="480398" y="0"/>
                </a:moveTo>
                <a:cubicBezTo>
                  <a:pt x="648534" y="-51043"/>
                  <a:pt x="828504" y="7891"/>
                  <a:pt x="970200" y="0"/>
                </a:cubicBezTo>
                <a:cubicBezTo>
                  <a:pt x="1111896" y="-7891"/>
                  <a:pt x="1182866" y="13523"/>
                  <a:pt x="1326419" y="0"/>
                </a:cubicBezTo>
                <a:cubicBezTo>
                  <a:pt x="1469972" y="-13523"/>
                  <a:pt x="1544358" y="30509"/>
                  <a:pt x="1749430" y="0"/>
                </a:cubicBezTo>
                <a:cubicBezTo>
                  <a:pt x="1954502" y="-30509"/>
                  <a:pt x="2044299" y="38846"/>
                  <a:pt x="2239232" y="0"/>
                </a:cubicBezTo>
                <a:cubicBezTo>
                  <a:pt x="2434165" y="-38846"/>
                  <a:pt x="2516500" y="25339"/>
                  <a:pt x="2595451" y="0"/>
                </a:cubicBezTo>
                <a:cubicBezTo>
                  <a:pt x="2674402" y="-25339"/>
                  <a:pt x="2870570" y="41358"/>
                  <a:pt x="3018462" y="0"/>
                </a:cubicBezTo>
                <a:cubicBezTo>
                  <a:pt x="3166354" y="-41358"/>
                  <a:pt x="3287467" y="4359"/>
                  <a:pt x="3374681" y="0"/>
                </a:cubicBezTo>
                <a:cubicBezTo>
                  <a:pt x="3461895" y="-4359"/>
                  <a:pt x="3838708" y="42514"/>
                  <a:pt x="4064856" y="0"/>
                </a:cubicBezTo>
                <a:cubicBezTo>
                  <a:pt x="4291004" y="-42514"/>
                  <a:pt x="4365516" y="40704"/>
                  <a:pt x="4487867" y="0"/>
                </a:cubicBezTo>
                <a:cubicBezTo>
                  <a:pt x="4610218" y="-40704"/>
                  <a:pt x="4891139" y="8141"/>
                  <a:pt x="5178042" y="0"/>
                </a:cubicBezTo>
                <a:cubicBezTo>
                  <a:pt x="5464945" y="-8141"/>
                  <a:pt x="5430138" y="37041"/>
                  <a:pt x="5667844" y="0"/>
                </a:cubicBezTo>
                <a:cubicBezTo>
                  <a:pt x="5905550" y="-37041"/>
                  <a:pt x="6098995" y="2104"/>
                  <a:pt x="6358019" y="0"/>
                </a:cubicBezTo>
                <a:cubicBezTo>
                  <a:pt x="6617044" y="-2104"/>
                  <a:pt x="6816361" y="18338"/>
                  <a:pt x="7159513" y="0"/>
                </a:cubicBezTo>
                <a:cubicBezTo>
                  <a:pt x="7256700" y="67536"/>
                  <a:pt x="7357535" y="270252"/>
                  <a:pt x="7468760" y="309247"/>
                </a:cubicBezTo>
                <a:cubicBezTo>
                  <a:pt x="7579985" y="348242"/>
                  <a:pt x="7738398" y="601749"/>
                  <a:pt x="7891146" y="731633"/>
                </a:cubicBezTo>
                <a:cubicBezTo>
                  <a:pt x="8043894" y="861517"/>
                  <a:pt x="8043800" y="967646"/>
                  <a:pt x="8245648" y="1086135"/>
                </a:cubicBezTo>
                <a:cubicBezTo>
                  <a:pt x="8447496" y="1204624"/>
                  <a:pt x="8444345" y="1287219"/>
                  <a:pt x="8645407" y="1485894"/>
                </a:cubicBezTo>
                <a:cubicBezTo>
                  <a:pt x="8846469" y="1684569"/>
                  <a:pt x="8840867" y="1707461"/>
                  <a:pt x="8999909" y="1840396"/>
                </a:cubicBezTo>
                <a:cubicBezTo>
                  <a:pt x="9158951" y="1973331"/>
                  <a:pt x="9214841" y="2078567"/>
                  <a:pt x="9422295" y="2262782"/>
                </a:cubicBezTo>
                <a:cubicBezTo>
                  <a:pt x="9433206" y="2451328"/>
                  <a:pt x="9377238" y="2518499"/>
                  <a:pt x="9422295" y="2744326"/>
                </a:cubicBezTo>
                <a:cubicBezTo>
                  <a:pt x="9467352" y="2970153"/>
                  <a:pt x="9402858" y="3112317"/>
                  <a:pt x="9422295" y="3324367"/>
                </a:cubicBezTo>
                <a:cubicBezTo>
                  <a:pt x="9441732" y="3536417"/>
                  <a:pt x="9389105" y="3696516"/>
                  <a:pt x="9422295" y="3805911"/>
                </a:cubicBezTo>
                <a:cubicBezTo>
                  <a:pt x="9455485" y="3915306"/>
                  <a:pt x="9364627" y="4227727"/>
                  <a:pt x="9422295" y="4385952"/>
                </a:cubicBezTo>
                <a:cubicBezTo>
                  <a:pt x="9479963" y="4544177"/>
                  <a:pt x="9385053" y="4665300"/>
                  <a:pt x="9422295" y="4867496"/>
                </a:cubicBezTo>
                <a:cubicBezTo>
                  <a:pt x="9459537" y="5069692"/>
                  <a:pt x="9358119" y="5342903"/>
                  <a:pt x="9422295" y="5546035"/>
                </a:cubicBezTo>
                <a:cubicBezTo>
                  <a:pt x="9337315" y="5558099"/>
                  <a:pt x="9226322" y="5531602"/>
                  <a:pt x="9116070" y="5546035"/>
                </a:cubicBezTo>
                <a:cubicBezTo>
                  <a:pt x="9005818" y="5560468"/>
                  <a:pt x="8863047" y="5502802"/>
                  <a:pt x="8621400" y="5546035"/>
                </a:cubicBezTo>
                <a:cubicBezTo>
                  <a:pt x="8379753" y="5589268"/>
                  <a:pt x="8158851" y="5535703"/>
                  <a:pt x="7938284" y="5546035"/>
                </a:cubicBezTo>
                <a:cubicBezTo>
                  <a:pt x="7717717" y="5556367"/>
                  <a:pt x="7706658" y="5542170"/>
                  <a:pt x="7632059" y="5546035"/>
                </a:cubicBezTo>
                <a:cubicBezTo>
                  <a:pt x="7557460" y="5549900"/>
                  <a:pt x="7458354" y="5519521"/>
                  <a:pt x="7325834" y="5546035"/>
                </a:cubicBezTo>
                <a:cubicBezTo>
                  <a:pt x="7193315" y="5572549"/>
                  <a:pt x="7022108" y="5509784"/>
                  <a:pt x="6736941" y="5546035"/>
                </a:cubicBezTo>
                <a:cubicBezTo>
                  <a:pt x="6451774" y="5582286"/>
                  <a:pt x="6205475" y="5545767"/>
                  <a:pt x="6053825" y="5546035"/>
                </a:cubicBezTo>
                <a:cubicBezTo>
                  <a:pt x="5902175" y="5546303"/>
                  <a:pt x="5780482" y="5501086"/>
                  <a:pt x="5559154" y="5546035"/>
                </a:cubicBezTo>
                <a:cubicBezTo>
                  <a:pt x="5337826" y="5590984"/>
                  <a:pt x="5082350" y="5516187"/>
                  <a:pt x="4876038" y="5546035"/>
                </a:cubicBezTo>
                <a:cubicBezTo>
                  <a:pt x="4669726" y="5575883"/>
                  <a:pt x="4605442" y="5502438"/>
                  <a:pt x="4475590" y="5546035"/>
                </a:cubicBezTo>
                <a:cubicBezTo>
                  <a:pt x="4345738" y="5589632"/>
                  <a:pt x="4107882" y="5508638"/>
                  <a:pt x="3980920" y="5546035"/>
                </a:cubicBezTo>
                <a:cubicBezTo>
                  <a:pt x="3853958" y="5583432"/>
                  <a:pt x="3678433" y="5498314"/>
                  <a:pt x="3486249" y="5546035"/>
                </a:cubicBezTo>
                <a:cubicBezTo>
                  <a:pt x="3294065" y="5593756"/>
                  <a:pt x="3236217" y="5537793"/>
                  <a:pt x="2991579" y="5546035"/>
                </a:cubicBezTo>
                <a:cubicBezTo>
                  <a:pt x="2746941" y="5554277"/>
                  <a:pt x="2599942" y="5501246"/>
                  <a:pt x="2496908" y="5546035"/>
                </a:cubicBezTo>
                <a:cubicBezTo>
                  <a:pt x="2393874" y="5590824"/>
                  <a:pt x="2286645" y="5526310"/>
                  <a:pt x="2096461" y="5546035"/>
                </a:cubicBezTo>
                <a:cubicBezTo>
                  <a:pt x="1906277" y="5565760"/>
                  <a:pt x="1616140" y="5498053"/>
                  <a:pt x="1413344" y="5546035"/>
                </a:cubicBezTo>
                <a:cubicBezTo>
                  <a:pt x="1210548" y="5594017"/>
                  <a:pt x="1258239" y="5539388"/>
                  <a:pt x="1107120" y="5546035"/>
                </a:cubicBezTo>
                <a:cubicBezTo>
                  <a:pt x="956001" y="5552682"/>
                  <a:pt x="804125" y="5496528"/>
                  <a:pt x="612449" y="5546035"/>
                </a:cubicBezTo>
                <a:cubicBezTo>
                  <a:pt x="420773" y="5595542"/>
                  <a:pt x="148419" y="5513500"/>
                  <a:pt x="0" y="5546035"/>
                </a:cubicBezTo>
                <a:cubicBezTo>
                  <a:pt x="-44152" y="5358018"/>
                  <a:pt x="47083" y="5235548"/>
                  <a:pt x="0" y="5033843"/>
                </a:cubicBezTo>
                <a:cubicBezTo>
                  <a:pt x="-47083" y="4832138"/>
                  <a:pt x="1841" y="4556710"/>
                  <a:pt x="0" y="4420338"/>
                </a:cubicBezTo>
                <a:cubicBezTo>
                  <a:pt x="-1841" y="4283966"/>
                  <a:pt x="28203" y="4192271"/>
                  <a:pt x="0" y="4009458"/>
                </a:cubicBezTo>
                <a:cubicBezTo>
                  <a:pt x="-28203" y="3826645"/>
                  <a:pt x="8030" y="3719542"/>
                  <a:pt x="0" y="3598579"/>
                </a:cubicBezTo>
                <a:cubicBezTo>
                  <a:pt x="-8030" y="3477616"/>
                  <a:pt x="36546" y="3273022"/>
                  <a:pt x="0" y="3137043"/>
                </a:cubicBezTo>
                <a:cubicBezTo>
                  <a:pt x="-36546" y="3001064"/>
                  <a:pt x="27431" y="2757055"/>
                  <a:pt x="0" y="2472882"/>
                </a:cubicBezTo>
                <a:cubicBezTo>
                  <a:pt x="-27431" y="2188709"/>
                  <a:pt x="19609" y="2134178"/>
                  <a:pt x="0" y="1808721"/>
                </a:cubicBezTo>
                <a:cubicBezTo>
                  <a:pt x="-19609" y="1483264"/>
                  <a:pt x="23000" y="1506805"/>
                  <a:pt x="0" y="1296528"/>
                </a:cubicBezTo>
                <a:cubicBezTo>
                  <a:pt x="-23000" y="1086251"/>
                  <a:pt x="55918" y="676825"/>
                  <a:pt x="0" y="480398"/>
                </a:cubicBezTo>
                <a:cubicBezTo>
                  <a:pt x="-15680" y="223457"/>
                  <a:pt x="194329" y="-43890"/>
                  <a:pt x="480398" y="0"/>
                </a:cubicBezTo>
                <a:close/>
              </a:path>
              <a:path w="9422295" h="5546035" stroke="0" extrusionOk="0">
                <a:moveTo>
                  <a:pt x="480398" y="0"/>
                </a:moveTo>
                <a:cubicBezTo>
                  <a:pt x="622985" y="-10246"/>
                  <a:pt x="700573" y="46507"/>
                  <a:pt x="903409" y="0"/>
                </a:cubicBezTo>
                <a:cubicBezTo>
                  <a:pt x="1106245" y="-46507"/>
                  <a:pt x="1240847" y="42189"/>
                  <a:pt x="1526793" y="0"/>
                </a:cubicBezTo>
                <a:cubicBezTo>
                  <a:pt x="1812739" y="-42189"/>
                  <a:pt x="1932009" y="73513"/>
                  <a:pt x="2150177" y="0"/>
                </a:cubicBezTo>
                <a:cubicBezTo>
                  <a:pt x="2368345" y="-73513"/>
                  <a:pt x="2571340" y="19702"/>
                  <a:pt x="2840352" y="0"/>
                </a:cubicBezTo>
                <a:cubicBezTo>
                  <a:pt x="3109364" y="-19702"/>
                  <a:pt x="3065688" y="24893"/>
                  <a:pt x="3263363" y="0"/>
                </a:cubicBezTo>
                <a:cubicBezTo>
                  <a:pt x="3461038" y="-24893"/>
                  <a:pt x="3507865" y="17371"/>
                  <a:pt x="3686373" y="0"/>
                </a:cubicBezTo>
                <a:cubicBezTo>
                  <a:pt x="3864881" y="-17371"/>
                  <a:pt x="4041107" y="54086"/>
                  <a:pt x="4242966" y="0"/>
                </a:cubicBezTo>
                <a:cubicBezTo>
                  <a:pt x="4444825" y="-54086"/>
                  <a:pt x="4595850" y="32328"/>
                  <a:pt x="4799559" y="0"/>
                </a:cubicBezTo>
                <a:cubicBezTo>
                  <a:pt x="5003268" y="-32328"/>
                  <a:pt x="4988732" y="17102"/>
                  <a:pt x="5155779" y="0"/>
                </a:cubicBezTo>
                <a:cubicBezTo>
                  <a:pt x="5322826" y="-17102"/>
                  <a:pt x="5529171" y="45806"/>
                  <a:pt x="5645580" y="0"/>
                </a:cubicBezTo>
                <a:cubicBezTo>
                  <a:pt x="5761989" y="-45806"/>
                  <a:pt x="6097662" y="9519"/>
                  <a:pt x="6268964" y="0"/>
                </a:cubicBezTo>
                <a:cubicBezTo>
                  <a:pt x="6440266" y="-9519"/>
                  <a:pt x="6763481" y="62580"/>
                  <a:pt x="7159513" y="0"/>
                </a:cubicBezTo>
                <a:cubicBezTo>
                  <a:pt x="7335933" y="102368"/>
                  <a:pt x="7326157" y="246941"/>
                  <a:pt x="7514016" y="354503"/>
                </a:cubicBezTo>
                <a:cubicBezTo>
                  <a:pt x="7701875" y="462065"/>
                  <a:pt x="7691701" y="597000"/>
                  <a:pt x="7845890" y="686377"/>
                </a:cubicBezTo>
                <a:cubicBezTo>
                  <a:pt x="8000079" y="775754"/>
                  <a:pt x="8021989" y="879956"/>
                  <a:pt x="8200393" y="1040880"/>
                </a:cubicBezTo>
                <a:cubicBezTo>
                  <a:pt x="8378797" y="1201804"/>
                  <a:pt x="8340325" y="1264450"/>
                  <a:pt x="8554895" y="1395382"/>
                </a:cubicBezTo>
                <a:cubicBezTo>
                  <a:pt x="8769465" y="1526314"/>
                  <a:pt x="8764331" y="1687717"/>
                  <a:pt x="8977281" y="1817768"/>
                </a:cubicBezTo>
                <a:cubicBezTo>
                  <a:pt x="9190231" y="1947819"/>
                  <a:pt x="9245345" y="2182456"/>
                  <a:pt x="9422295" y="2262782"/>
                </a:cubicBezTo>
                <a:cubicBezTo>
                  <a:pt x="9433055" y="2436608"/>
                  <a:pt x="9420924" y="2564374"/>
                  <a:pt x="9422295" y="2842823"/>
                </a:cubicBezTo>
                <a:cubicBezTo>
                  <a:pt x="9423666" y="3121272"/>
                  <a:pt x="9381846" y="3160817"/>
                  <a:pt x="9422295" y="3291535"/>
                </a:cubicBezTo>
                <a:cubicBezTo>
                  <a:pt x="9462744" y="3422253"/>
                  <a:pt x="9421833" y="3684900"/>
                  <a:pt x="9422295" y="3805911"/>
                </a:cubicBezTo>
                <a:cubicBezTo>
                  <a:pt x="9422757" y="3926922"/>
                  <a:pt x="9359640" y="4104860"/>
                  <a:pt x="9422295" y="4353120"/>
                </a:cubicBezTo>
                <a:cubicBezTo>
                  <a:pt x="9484950" y="4601380"/>
                  <a:pt x="9393564" y="4679010"/>
                  <a:pt x="9422295" y="4801831"/>
                </a:cubicBezTo>
                <a:cubicBezTo>
                  <a:pt x="9451026" y="4924652"/>
                  <a:pt x="9350644" y="5174265"/>
                  <a:pt x="9422295" y="5546035"/>
                </a:cubicBezTo>
                <a:cubicBezTo>
                  <a:pt x="9082430" y="5565496"/>
                  <a:pt x="8963515" y="5537144"/>
                  <a:pt x="8644956" y="5546035"/>
                </a:cubicBezTo>
                <a:cubicBezTo>
                  <a:pt x="8326397" y="5554926"/>
                  <a:pt x="8449284" y="5513093"/>
                  <a:pt x="8338731" y="5546035"/>
                </a:cubicBezTo>
                <a:cubicBezTo>
                  <a:pt x="8228178" y="5578977"/>
                  <a:pt x="8094890" y="5544216"/>
                  <a:pt x="7938284" y="5546035"/>
                </a:cubicBezTo>
                <a:cubicBezTo>
                  <a:pt x="7781678" y="5547854"/>
                  <a:pt x="7470468" y="5457522"/>
                  <a:pt x="7160944" y="5546035"/>
                </a:cubicBezTo>
                <a:cubicBezTo>
                  <a:pt x="6851420" y="5634548"/>
                  <a:pt x="6954734" y="5524232"/>
                  <a:pt x="6854720" y="5546035"/>
                </a:cubicBezTo>
                <a:cubicBezTo>
                  <a:pt x="6754706" y="5567838"/>
                  <a:pt x="6542963" y="5531984"/>
                  <a:pt x="6360049" y="5546035"/>
                </a:cubicBezTo>
                <a:cubicBezTo>
                  <a:pt x="6177135" y="5560086"/>
                  <a:pt x="6199360" y="5535365"/>
                  <a:pt x="6053825" y="5546035"/>
                </a:cubicBezTo>
                <a:cubicBezTo>
                  <a:pt x="5908290" y="5556705"/>
                  <a:pt x="5680053" y="5513353"/>
                  <a:pt x="5370708" y="5546035"/>
                </a:cubicBezTo>
                <a:cubicBezTo>
                  <a:pt x="5061363" y="5578717"/>
                  <a:pt x="4923713" y="5495919"/>
                  <a:pt x="4781815" y="5546035"/>
                </a:cubicBezTo>
                <a:cubicBezTo>
                  <a:pt x="4639917" y="5596151"/>
                  <a:pt x="4369528" y="5529917"/>
                  <a:pt x="4098698" y="5546035"/>
                </a:cubicBezTo>
                <a:cubicBezTo>
                  <a:pt x="3827868" y="5562153"/>
                  <a:pt x="3945209" y="5538271"/>
                  <a:pt x="3792474" y="5546035"/>
                </a:cubicBezTo>
                <a:cubicBezTo>
                  <a:pt x="3639739" y="5553799"/>
                  <a:pt x="3312928" y="5507935"/>
                  <a:pt x="3109357" y="5546035"/>
                </a:cubicBezTo>
                <a:cubicBezTo>
                  <a:pt x="2905786" y="5584135"/>
                  <a:pt x="2955713" y="5516468"/>
                  <a:pt x="2803133" y="5546035"/>
                </a:cubicBezTo>
                <a:cubicBezTo>
                  <a:pt x="2650553" y="5575602"/>
                  <a:pt x="2633167" y="5513226"/>
                  <a:pt x="2496908" y="5546035"/>
                </a:cubicBezTo>
                <a:cubicBezTo>
                  <a:pt x="2360649" y="5578844"/>
                  <a:pt x="2088988" y="5534171"/>
                  <a:pt x="1908015" y="5546035"/>
                </a:cubicBezTo>
                <a:cubicBezTo>
                  <a:pt x="1727042" y="5557899"/>
                  <a:pt x="1525079" y="5495981"/>
                  <a:pt x="1224898" y="5546035"/>
                </a:cubicBezTo>
                <a:cubicBezTo>
                  <a:pt x="924717" y="5596089"/>
                  <a:pt x="711559" y="5541843"/>
                  <a:pt x="541782" y="5546035"/>
                </a:cubicBezTo>
                <a:cubicBezTo>
                  <a:pt x="372005" y="5550227"/>
                  <a:pt x="229412" y="5484617"/>
                  <a:pt x="0" y="5546035"/>
                </a:cubicBezTo>
                <a:cubicBezTo>
                  <a:pt x="-14566" y="5297096"/>
                  <a:pt x="38664" y="5128064"/>
                  <a:pt x="0" y="4983186"/>
                </a:cubicBezTo>
                <a:cubicBezTo>
                  <a:pt x="-38664" y="4838308"/>
                  <a:pt x="20869" y="4684781"/>
                  <a:pt x="0" y="4420338"/>
                </a:cubicBezTo>
                <a:cubicBezTo>
                  <a:pt x="-20869" y="4155895"/>
                  <a:pt x="56202" y="4039110"/>
                  <a:pt x="0" y="3756177"/>
                </a:cubicBezTo>
                <a:cubicBezTo>
                  <a:pt x="-56202" y="3473244"/>
                  <a:pt x="34771" y="3513075"/>
                  <a:pt x="0" y="3345297"/>
                </a:cubicBezTo>
                <a:cubicBezTo>
                  <a:pt x="-34771" y="3177519"/>
                  <a:pt x="7126" y="3037100"/>
                  <a:pt x="0" y="2934418"/>
                </a:cubicBezTo>
                <a:cubicBezTo>
                  <a:pt x="-7126" y="2831736"/>
                  <a:pt x="33463" y="2487944"/>
                  <a:pt x="0" y="2320913"/>
                </a:cubicBezTo>
                <a:cubicBezTo>
                  <a:pt x="-33463" y="2153882"/>
                  <a:pt x="36286" y="1877515"/>
                  <a:pt x="0" y="1758064"/>
                </a:cubicBezTo>
                <a:cubicBezTo>
                  <a:pt x="-36286" y="1638613"/>
                  <a:pt x="17115" y="1449383"/>
                  <a:pt x="0" y="1245872"/>
                </a:cubicBezTo>
                <a:cubicBezTo>
                  <a:pt x="-17115" y="1042361"/>
                  <a:pt x="33042" y="708587"/>
                  <a:pt x="0" y="480398"/>
                </a:cubicBezTo>
                <a:cubicBezTo>
                  <a:pt x="-34571" y="220137"/>
                  <a:pt x="222320" y="36119"/>
                  <a:pt x="480398" y="0"/>
                </a:cubicBezTo>
                <a:close/>
              </a:path>
            </a:pathLst>
          </a:custGeom>
          <a:solidFill>
            <a:schemeClr val="bg1"/>
          </a:solidFill>
          <a:ln w="76200" cmpd="dbl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snipRoundRect">
                    <a:avLst>
                      <a:gd name="adj1" fmla="val 8662"/>
                      <a:gd name="adj2" fmla="val 408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77B81-4C26-2E9D-76FC-D19A12AB1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0"/>
          <a:stretch/>
        </p:blipFill>
        <p:spPr>
          <a:xfrm>
            <a:off x="848139" y="1373140"/>
            <a:ext cx="7785783" cy="1261220"/>
          </a:xfrm>
          <a:prstGeom prst="rect">
            <a:avLst/>
          </a:prstGeom>
        </p:spPr>
      </p:pic>
      <p:pic>
        <p:nvPicPr>
          <p:cNvPr id="12" name="zaina">
            <a:extLst>
              <a:ext uri="{FF2B5EF4-FFF2-40B4-BE49-F238E27FC236}">
                <a16:creationId xmlns:a16="http://schemas.microsoft.com/office/drawing/2014/main" id="{0D9AD920-6EF5-4E02-8B94-F60EE97CC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9457" y="152400"/>
            <a:ext cx="4405065" cy="44050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53865D-BE09-0C9F-4060-3F56E90C10B9}"/>
              </a:ext>
            </a:extLst>
          </p:cNvPr>
          <p:cNvSpPr/>
          <p:nvPr/>
        </p:nvSpPr>
        <p:spPr>
          <a:xfrm>
            <a:off x="3180522" y="1486915"/>
            <a:ext cx="1716157" cy="516835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5CE25E-D927-9A64-E3A2-C2AB2AAAC9BE}"/>
              </a:ext>
            </a:extLst>
          </p:cNvPr>
          <p:cNvSpPr/>
          <p:nvPr/>
        </p:nvSpPr>
        <p:spPr>
          <a:xfrm>
            <a:off x="1053546" y="1486915"/>
            <a:ext cx="1908315" cy="516835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07460F-B3B7-3275-708B-463EC048D1BC}"/>
              </a:ext>
            </a:extLst>
          </p:cNvPr>
          <p:cNvSpPr/>
          <p:nvPr/>
        </p:nvSpPr>
        <p:spPr>
          <a:xfrm>
            <a:off x="6175511" y="2003750"/>
            <a:ext cx="1908315" cy="516835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1" name="Graphic 10" descr="Link with solid fill">
            <a:hlinkClick r:id="rId5"/>
            <a:extLst>
              <a:ext uri="{FF2B5EF4-FFF2-40B4-BE49-F238E27FC236}">
                <a16:creationId xmlns:a16="http://schemas.microsoft.com/office/drawing/2014/main" id="{25B5F5FF-7FDE-23FE-F910-2AC0EEA06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76113" y="2514600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4E5421-E646-20A1-3567-0FA4450A633F}"/>
              </a:ext>
            </a:extLst>
          </p:cNvPr>
          <p:cNvGrpSpPr/>
          <p:nvPr/>
        </p:nvGrpSpPr>
        <p:grpSpPr>
          <a:xfrm>
            <a:off x="2107095" y="2653107"/>
            <a:ext cx="5308375" cy="3579754"/>
            <a:chOff x="2107095" y="2653107"/>
            <a:chExt cx="5308375" cy="35797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E0B3883-D708-A749-22EB-FCD88E61B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56208" y="2653107"/>
              <a:ext cx="4389418" cy="321220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906952-58EF-AF4A-FA8C-38BF615104A8}"/>
                </a:ext>
              </a:extLst>
            </p:cNvPr>
            <p:cNvSpPr txBox="1"/>
            <p:nvPr/>
          </p:nvSpPr>
          <p:spPr>
            <a:xfrm>
              <a:off x="6845626" y="5353104"/>
              <a:ext cx="56984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C00066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جـ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0A32C0-5852-62A4-0BD1-E9B2DEEA821C}"/>
                </a:ext>
              </a:extLst>
            </p:cNvPr>
            <p:cNvSpPr txBox="1"/>
            <p:nvPr/>
          </p:nvSpPr>
          <p:spPr>
            <a:xfrm>
              <a:off x="2107095" y="5353105"/>
              <a:ext cx="56984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C00066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ب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EDE5F3-C2F6-6BB0-81C3-934EE6EC4256}"/>
                </a:ext>
              </a:extLst>
            </p:cNvPr>
            <p:cNvSpPr txBox="1"/>
            <p:nvPr/>
          </p:nvSpPr>
          <p:spPr>
            <a:xfrm>
              <a:off x="3813954" y="2971800"/>
              <a:ext cx="56984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C00066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67E0E3-9AD3-0A48-FA3E-40A29904F8F2}"/>
                </a:ext>
              </a:extLst>
            </p:cNvPr>
            <p:cNvSpPr txBox="1"/>
            <p:nvPr/>
          </p:nvSpPr>
          <p:spPr>
            <a:xfrm>
              <a:off x="3953338" y="5648086"/>
              <a:ext cx="1102366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00B05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7 سم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03B2EC3-1070-001F-E364-722F144E78D8}"/>
                </a:ext>
              </a:extLst>
            </p:cNvPr>
            <p:cNvSpPr txBox="1"/>
            <p:nvPr/>
          </p:nvSpPr>
          <p:spPr>
            <a:xfrm>
              <a:off x="5544817" y="5206612"/>
              <a:ext cx="1102366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00B05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40</a:t>
              </a:r>
              <a:r>
                <a:rPr lang="ar-KW" sz="3200" b="1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KW" sz="32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CA20B2-02A0-4D71-4736-865CF594D861}"/>
                </a:ext>
              </a:extLst>
            </p:cNvPr>
            <p:cNvSpPr txBox="1"/>
            <p:nvPr/>
          </p:nvSpPr>
          <p:spPr>
            <a:xfrm>
              <a:off x="2629339" y="5206612"/>
              <a:ext cx="1102366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00B05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65</a:t>
              </a:r>
              <a:r>
                <a:rPr lang="ar-KW" sz="3200" b="1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KW" sz="32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49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6438B-1B25-55F0-DE24-248C9EFF5341}"/>
              </a:ext>
            </a:extLst>
          </p:cNvPr>
          <p:cNvSpPr/>
          <p:nvPr/>
        </p:nvSpPr>
        <p:spPr>
          <a:xfrm>
            <a:off x="1073426" y="424070"/>
            <a:ext cx="10548731" cy="6023113"/>
          </a:xfrm>
          <a:custGeom>
            <a:avLst/>
            <a:gdLst>
              <a:gd name="connsiteX0" fmla="*/ 0 w 10548731"/>
              <a:gd name="connsiteY0" fmla="*/ 672541 h 6023113"/>
              <a:gd name="connsiteX1" fmla="*/ 672541 w 10548731"/>
              <a:gd name="connsiteY1" fmla="*/ 0 h 6023113"/>
              <a:gd name="connsiteX2" fmla="*/ 9876190 w 10548731"/>
              <a:gd name="connsiteY2" fmla="*/ 0 h 6023113"/>
              <a:gd name="connsiteX3" fmla="*/ 10548731 w 10548731"/>
              <a:gd name="connsiteY3" fmla="*/ 672541 h 6023113"/>
              <a:gd name="connsiteX4" fmla="*/ 10548731 w 10548731"/>
              <a:gd name="connsiteY4" fmla="*/ 5350572 h 6023113"/>
              <a:gd name="connsiteX5" fmla="*/ 9876190 w 10548731"/>
              <a:gd name="connsiteY5" fmla="*/ 6023113 h 6023113"/>
              <a:gd name="connsiteX6" fmla="*/ 672541 w 10548731"/>
              <a:gd name="connsiteY6" fmla="*/ 6023113 h 6023113"/>
              <a:gd name="connsiteX7" fmla="*/ 0 w 10548731"/>
              <a:gd name="connsiteY7" fmla="*/ 5350572 h 6023113"/>
              <a:gd name="connsiteX8" fmla="*/ 0 w 10548731"/>
              <a:gd name="connsiteY8" fmla="*/ 672541 h 6023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8731" h="6023113" fill="none" extrusionOk="0">
                <a:moveTo>
                  <a:pt x="0" y="672541"/>
                </a:moveTo>
                <a:cubicBezTo>
                  <a:pt x="-22423" y="297480"/>
                  <a:pt x="311004" y="8094"/>
                  <a:pt x="672541" y="0"/>
                </a:cubicBezTo>
                <a:cubicBezTo>
                  <a:pt x="3620845" y="130954"/>
                  <a:pt x="6612796" y="43574"/>
                  <a:pt x="9876190" y="0"/>
                </a:cubicBezTo>
                <a:cubicBezTo>
                  <a:pt x="10280660" y="50887"/>
                  <a:pt x="10594697" y="357412"/>
                  <a:pt x="10548731" y="672541"/>
                </a:cubicBezTo>
                <a:cubicBezTo>
                  <a:pt x="10398292" y="1428185"/>
                  <a:pt x="10634610" y="4536284"/>
                  <a:pt x="10548731" y="5350572"/>
                </a:cubicBezTo>
                <a:cubicBezTo>
                  <a:pt x="10542282" y="5723065"/>
                  <a:pt x="10207924" y="5995721"/>
                  <a:pt x="9876190" y="6023113"/>
                </a:cubicBezTo>
                <a:cubicBezTo>
                  <a:pt x="7505029" y="6178310"/>
                  <a:pt x="4048542" y="6186133"/>
                  <a:pt x="672541" y="6023113"/>
                </a:cubicBezTo>
                <a:cubicBezTo>
                  <a:pt x="303485" y="5990944"/>
                  <a:pt x="-35806" y="5742914"/>
                  <a:pt x="0" y="5350572"/>
                </a:cubicBezTo>
                <a:cubicBezTo>
                  <a:pt x="64656" y="4073386"/>
                  <a:pt x="-17807" y="2931099"/>
                  <a:pt x="0" y="672541"/>
                </a:cubicBezTo>
                <a:close/>
              </a:path>
              <a:path w="10548731" h="6023113" stroke="0" extrusionOk="0">
                <a:moveTo>
                  <a:pt x="0" y="672541"/>
                </a:moveTo>
                <a:cubicBezTo>
                  <a:pt x="-56371" y="266336"/>
                  <a:pt x="233260" y="25464"/>
                  <a:pt x="672541" y="0"/>
                </a:cubicBezTo>
                <a:cubicBezTo>
                  <a:pt x="3088938" y="132882"/>
                  <a:pt x="6948647" y="-84951"/>
                  <a:pt x="9876190" y="0"/>
                </a:cubicBezTo>
                <a:cubicBezTo>
                  <a:pt x="10194838" y="51549"/>
                  <a:pt x="10546256" y="314789"/>
                  <a:pt x="10548731" y="672541"/>
                </a:cubicBezTo>
                <a:cubicBezTo>
                  <a:pt x="10568918" y="1602667"/>
                  <a:pt x="10701211" y="4376281"/>
                  <a:pt x="10548731" y="5350572"/>
                </a:cubicBezTo>
                <a:cubicBezTo>
                  <a:pt x="10561740" y="5723549"/>
                  <a:pt x="10264827" y="5987709"/>
                  <a:pt x="9876190" y="6023113"/>
                </a:cubicBezTo>
                <a:cubicBezTo>
                  <a:pt x="6546385" y="6110752"/>
                  <a:pt x="4863312" y="5950434"/>
                  <a:pt x="672541" y="6023113"/>
                </a:cubicBezTo>
                <a:cubicBezTo>
                  <a:pt x="298128" y="5994706"/>
                  <a:pt x="-6148" y="5730551"/>
                  <a:pt x="0" y="5350572"/>
                </a:cubicBezTo>
                <a:cubicBezTo>
                  <a:pt x="-38581" y="3027238"/>
                  <a:pt x="63341" y="1897999"/>
                  <a:pt x="0" y="672541"/>
                </a:cubicBezTo>
                <a:close/>
              </a:path>
            </a:pathLst>
          </a:custGeom>
          <a:solidFill>
            <a:schemeClr val="bg1"/>
          </a:solidFill>
          <a:ln w="76200" cmpd="dbl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16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1" name="zaina">
            <a:extLst>
              <a:ext uri="{FF2B5EF4-FFF2-40B4-BE49-F238E27FC236}">
                <a16:creationId xmlns:a16="http://schemas.microsoft.com/office/drawing/2014/main" id="{8532ECC2-CBBE-4158-A6C6-C46E2CF54E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31" y="4636132"/>
            <a:ext cx="4197740" cy="2098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E80A54-DACB-2DC4-BAF6-BA80A6555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825" y="754752"/>
            <a:ext cx="9762388" cy="14671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EBFB36-A9E2-034B-0684-A2C73B7459FB}"/>
              </a:ext>
            </a:extLst>
          </p:cNvPr>
          <p:cNvSpPr/>
          <p:nvPr/>
        </p:nvSpPr>
        <p:spPr>
          <a:xfrm>
            <a:off x="5907156" y="1024483"/>
            <a:ext cx="1716157" cy="516835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DCAC99-0F89-3F63-97D8-A9A2CA90E484}"/>
              </a:ext>
            </a:extLst>
          </p:cNvPr>
          <p:cNvSpPr/>
          <p:nvPr/>
        </p:nvSpPr>
        <p:spPr>
          <a:xfrm>
            <a:off x="1789043" y="1024483"/>
            <a:ext cx="2136913" cy="516835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56F3F0-E562-4DAE-E4CF-E7B7D1DF8289}"/>
              </a:ext>
            </a:extLst>
          </p:cNvPr>
          <p:cNvSpPr/>
          <p:nvPr/>
        </p:nvSpPr>
        <p:spPr>
          <a:xfrm>
            <a:off x="7487478" y="1623278"/>
            <a:ext cx="3137451" cy="516835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CF28B9-FD0E-28F9-74F4-17436CDA09F6}"/>
              </a:ext>
            </a:extLst>
          </p:cNvPr>
          <p:cNvGrpSpPr/>
          <p:nvPr/>
        </p:nvGrpSpPr>
        <p:grpSpPr>
          <a:xfrm>
            <a:off x="5007185" y="2167591"/>
            <a:ext cx="3378539" cy="3819412"/>
            <a:chOff x="2668176" y="2410854"/>
            <a:chExt cx="3378539" cy="381941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832B93-609D-E43F-A117-9AB1A1213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3200" y="2410854"/>
              <a:ext cx="3303515" cy="359716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E9B8E8-63E0-26AE-E490-CB9B237C1331}"/>
                </a:ext>
              </a:extLst>
            </p:cNvPr>
            <p:cNvSpPr txBox="1"/>
            <p:nvPr/>
          </p:nvSpPr>
          <p:spPr>
            <a:xfrm>
              <a:off x="2668176" y="5340652"/>
              <a:ext cx="56984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C00066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د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711F61-DB40-FFFE-E5D1-276D5CB5B715}"/>
                </a:ext>
              </a:extLst>
            </p:cNvPr>
            <p:cNvSpPr txBox="1"/>
            <p:nvPr/>
          </p:nvSpPr>
          <p:spPr>
            <a:xfrm>
              <a:off x="5145216" y="5392916"/>
              <a:ext cx="56984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C00066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هـ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0A7021-713F-B887-B502-96EF7BDBC414}"/>
                </a:ext>
              </a:extLst>
            </p:cNvPr>
            <p:cNvSpPr txBox="1"/>
            <p:nvPr/>
          </p:nvSpPr>
          <p:spPr>
            <a:xfrm>
              <a:off x="4575372" y="3116104"/>
              <a:ext cx="56984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C00066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و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1E8037-DCBF-1341-22A0-178A70A5FCAB}"/>
                </a:ext>
              </a:extLst>
            </p:cNvPr>
            <p:cNvSpPr txBox="1"/>
            <p:nvPr/>
          </p:nvSpPr>
          <p:spPr>
            <a:xfrm>
              <a:off x="3732839" y="5645491"/>
              <a:ext cx="1102366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00B05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 سم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47F9B5-1D67-5B69-DEF4-76DA80817602}"/>
                </a:ext>
              </a:extLst>
            </p:cNvPr>
            <p:cNvSpPr txBox="1"/>
            <p:nvPr/>
          </p:nvSpPr>
          <p:spPr>
            <a:xfrm>
              <a:off x="3028793" y="5262984"/>
              <a:ext cx="1102366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SA" sz="3200" b="1" dirty="0">
                  <a:solidFill>
                    <a:srgbClr val="00B05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50</a:t>
              </a:r>
              <a:r>
                <a:rPr lang="ar-KW" sz="3200" b="1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KW" sz="32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41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E57FC2-9F06-F85E-88B9-494BFDB73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4" t="38072" r="10601" b="36670"/>
          <a:stretch/>
        </p:blipFill>
        <p:spPr>
          <a:xfrm>
            <a:off x="7699512" y="2471530"/>
            <a:ext cx="4110351" cy="1914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1A7E46-8BD2-600D-A92F-DE4BE7E6A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9" y="1186070"/>
            <a:ext cx="7281043" cy="13999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9618FF5-54D6-A6ED-A1DC-094F6F20186A}"/>
              </a:ext>
            </a:extLst>
          </p:cNvPr>
          <p:cNvGrpSpPr/>
          <p:nvPr/>
        </p:nvGrpSpPr>
        <p:grpSpPr>
          <a:xfrm>
            <a:off x="1436890" y="2878394"/>
            <a:ext cx="4064305" cy="3577158"/>
            <a:chOff x="2583185" y="2653107"/>
            <a:chExt cx="4064305" cy="357715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F9649F-E999-BA95-B212-C6915FF20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0899" y="2653107"/>
              <a:ext cx="2980036" cy="32122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DB4D8F-043D-A7FE-9257-2800B35AEE84}"/>
                </a:ext>
              </a:extLst>
            </p:cNvPr>
            <p:cNvSpPr txBox="1"/>
            <p:nvPr/>
          </p:nvSpPr>
          <p:spPr>
            <a:xfrm>
              <a:off x="4692522" y="3064564"/>
              <a:ext cx="56984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C00066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جـ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BA11FF-8603-11FD-AB41-CE47E73BBA8F}"/>
                </a:ext>
              </a:extLst>
            </p:cNvPr>
            <p:cNvSpPr txBox="1"/>
            <p:nvPr/>
          </p:nvSpPr>
          <p:spPr>
            <a:xfrm>
              <a:off x="2583185" y="5353103"/>
              <a:ext cx="56984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C00066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ب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E91DAA-2D2B-2BA5-F1C4-17DE895A633C}"/>
                </a:ext>
              </a:extLst>
            </p:cNvPr>
            <p:cNvSpPr txBox="1"/>
            <p:nvPr/>
          </p:nvSpPr>
          <p:spPr>
            <a:xfrm>
              <a:off x="6077646" y="5462230"/>
              <a:ext cx="56984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C00066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154966-92BF-81FE-2F99-6A9335F8E54D}"/>
                </a:ext>
              </a:extLst>
            </p:cNvPr>
            <p:cNvSpPr txBox="1"/>
            <p:nvPr/>
          </p:nvSpPr>
          <p:spPr>
            <a:xfrm>
              <a:off x="4048313" y="5645490"/>
              <a:ext cx="1102366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00B05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5 سم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68074D-E8DC-4BB4-06B1-0BE41FAB1FAC}"/>
                </a:ext>
              </a:extLst>
            </p:cNvPr>
            <p:cNvSpPr txBox="1"/>
            <p:nvPr/>
          </p:nvSpPr>
          <p:spPr>
            <a:xfrm>
              <a:off x="5091643" y="5260842"/>
              <a:ext cx="1102366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00B05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60</a:t>
              </a:r>
              <a:r>
                <a:rPr lang="ar-KW" sz="3200" b="1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KW" sz="32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DE0868-7633-1AB0-D1CB-0DB0C84BBE64}"/>
                </a:ext>
              </a:extLst>
            </p:cNvPr>
            <p:cNvSpPr txBox="1"/>
            <p:nvPr/>
          </p:nvSpPr>
          <p:spPr>
            <a:xfrm>
              <a:off x="3230716" y="5260843"/>
              <a:ext cx="1102366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00B05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60</a:t>
              </a:r>
              <a:r>
                <a:rPr lang="ar-KW" sz="3200" b="1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KW" sz="32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7E0D667-C69E-78C4-E011-CE20665B7749}"/>
                </a:ext>
              </a:extLst>
            </p:cNvPr>
            <p:cNvSpPr txBox="1"/>
            <p:nvPr/>
          </p:nvSpPr>
          <p:spPr>
            <a:xfrm>
              <a:off x="4223980" y="3632919"/>
              <a:ext cx="1102366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00B05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60</a:t>
              </a:r>
              <a:r>
                <a:rPr lang="ar-KW" sz="3200" b="1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ar-KW" sz="32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962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or&#10;&#10;Description automatically generated">
            <a:extLst>
              <a:ext uri="{FF2B5EF4-FFF2-40B4-BE49-F238E27FC236}">
                <a16:creationId xmlns:a16="http://schemas.microsoft.com/office/drawing/2014/main" id="{6C4BD1E8-49C0-4A7C-898D-DBF26FA1336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r="78" b="62525"/>
          <a:stretch/>
        </p:blipFill>
        <p:spPr>
          <a:xfrm>
            <a:off x="0" y="4281055"/>
            <a:ext cx="12192000" cy="25700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AF7A83-9578-DE3E-D2A4-A82F690E8C3D}"/>
              </a:ext>
            </a:extLst>
          </p:cNvPr>
          <p:cNvSpPr txBox="1"/>
          <p:nvPr/>
        </p:nvSpPr>
        <p:spPr>
          <a:xfrm>
            <a:off x="2305878" y="1552572"/>
            <a:ext cx="7580243" cy="156966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9600" b="1" dirty="0">
                <a:solidFill>
                  <a:schemeClr val="tx2">
                    <a:lumMod val="75000"/>
                  </a:schemeClr>
                </a:solidFill>
              </a:rPr>
              <a:t>ماذا تعلمنا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1215498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or&#10;&#10;Description automatically generated">
            <a:extLst>
              <a:ext uri="{FF2B5EF4-FFF2-40B4-BE49-F238E27FC236}">
                <a16:creationId xmlns:a16="http://schemas.microsoft.com/office/drawing/2014/main" id="{6C4BD1E8-49C0-4A7C-898D-DBF26FA1336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r="78" b="62525"/>
          <a:stretch/>
        </p:blipFill>
        <p:spPr>
          <a:xfrm>
            <a:off x="0" y="4281055"/>
            <a:ext cx="12192000" cy="2570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C67510-2765-0AAC-0EC0-86A356DB1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7" y="507768"/>
            <a:ext cx="10595766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69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F1AA0853-A99B-4FF2-AF18-45336C6D9670}"/>
              </a:ext>
            </a:extLst>
          </p:cNvPr>
          <p:cNvSpPr/>
          <p:nvPr/>
        </p:nvSpPr>
        <p:spPr>
          <a:xfrm>
            <a:off x="1259032" y="1186212"/>
            <a:ext cx="9673936" cy="4987636"/>
          </a:xfrm>
          <a:prstGeom prst="roundRect">
            <a:avLst/>
          </a:prstGeom>
          <a:solidFill>
            <a:srgbClr val="FFFFFF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3C982A6-9D5C-4BE6-918C-A31143F30747}"/>
              </a:ext>
            </a:extLst>
          </p:cNvPr>
          <p:cNvSpPr/>
          <p:nvPr/>
        </p:nvSpPr>
        <p:spPr>
          <a:xfrm>
            <a:off x="7697557" y="1433454"/>
            <a:ext cx="2647272" cy="198466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5409" t="-203880" r="-144616" b="-5666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AA4E76B-15E8-49B1-B921-B372DB1F9A77}"/>
              </a:ext>
            </a:extLst>
          </p:cNvPr>
          <p:cNvSpPr/>
          <p:nvPr/>
        </p:nvSpPr>
        <p:spPr>
          <a:xfrm>
            <a:off x="1847171" y="4775030"/>
            <a:ext cx="2647272" cy="1271155"/>
          </a:xfrm>
          <a:prstGeom prst="roundRect">
            <a:avLst/>
          </a:prstGeom>
          <a:solidFill>
            <a:schemeClr val="accent6">
              <a:lumMod val="75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منفرج الزاوية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ACC068A-676F-4C9B-8633-0CAA338A4522}"/>
              </a:ext>
            </a:extLst>
          </p:cNvPr>
          <p:cNvSpPr/>
          <p:nvPr/>
        </p:nvSpPr>
        <p:spPr>
          <a:xfrm>
            <a:off x="4714348" y="1433454"/>
            <a:ext cx="2647272" cy="1984665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7595" t="-192435" r="-18807" b="-5325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CA709E0-460D-4F5F-81C4-AD8BF71A411D}"/>
              </a:ext>
            </a:extLst>
          </p:cNvPr>
          <p:cNvSpPr/>
          <p:nvPr/>
        </p:nvSpPr>
        <p:spPr>
          <a:xfrm>
            <a:off x="1847171" y="1433454"/>
            <a:ext cx="2647272" cy="198466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1053" t="-229681" r="-315171" b="-6194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9884E61-9E08-454D-B5F2-4536D76E8C4F}"/>
              </a:ext>
            </a:extLst>
          </p:cNvPr>
          <p:cNvSpPr/>
          <p:nvPr/>
        </p:nvSpPr>
        <p:spPr>
          <a:xfrm>
            <a:off x="4772364" y="4775029"/>
            <a:ext cx="2647272" cy="127115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قائم الزاوية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88AF557-C19F-40D1-8BAB-AF0F09E50757}"/>
              </a:ext>
            </a:extLst>
          </p:cNvPr>
          <p:cNvSpPr/>
          <p:nvPr/>
        </p:nvSpPr>
        <p:spPr>
          <a:xfrm>
            <a:off x="7697557" y="4775029"/>
            <a:ext cx="2647272" cy="127115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حاد الزوايا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FD1B4-3B96-F88E-31B4-6376292237C2}"/>
              </a:ext>
            </a:extLst>
          </p:cNvPr>
          <p:cNvSpPr txBox="1"/>
          <p:nvPr/>
        </p:nvSpPr>
        <p:spPr>
          <a:xfrm>
            <a:off x="3592850" y="275274"/>
            <a:ext cx="5428343" cy="769441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صل كل شكل بما يناسبه</a:t>
            </a:r>
          </a:p>
        </p:txBody>
      </p:sp>
    </p:spTree>
    <p:extLst>
      <p:ext uri="{BB962C8B-B14F-4D97-AF65-F5344CB8AC3E}">
        <p14:creationId xmlns:p14="http://schemas.microsoft.com/office/powerpoint/2010/main" val="298609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0.48502 -0.18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58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24232 -0.185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23463 -0.1854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F1AA0853-A99B-4FF2-AF18-45336C6D9670}"/>
              </a:ext>
            </a:extLst>
          </p:cNvPr>
          <p:cNvSpPr/>
          <p:nvPr/>
        </p:nvSpPr>
        <p:spPr>
          <a:xfrm>
            <a:off x="1259032" y="1186212"/>
            <a:ext cx="9673936" cy="4987636"/>
          </a:xfrm>
          <a:prstGeom prst="roundRect">
            <a:avLst/>
          </a:prstGeom>
          <a:solidFill>
            <a:srgbClr val="FFFFFF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3C982A6-9D5C-4BE6-918C-A31143F30747}"/>
              </a:ext>
            </a:extLst>
          </p:cNvPr>
          <p:cNvSpPr/>
          <p:nvPr/>
        </p:nvSpPr>
        <p:spPr>
          <a:xfrm>
            <a:off x="7697557" y="1433454"/>
            <a:ext cx="2647272" cy="1984665"/>
          </a:xfrm>
          <a:prstGeom prst="roundRect">
            <a:avLst/>
          </a:prstGeom>
          <a:blipFill>
            <a:blip r:embed="rId3">
              <a:alphaModFix amt="80000"/>
            </a:blip>
            <a:stretch>
              <a:fillRect l="-324217" t="-77711" r="-28655" b="-177711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AA4E76B-15E8-49B1-B921-B372DB1F9A77}"/>
              </a:ext>
            </a:extLst>
          </p:cNvPr>
          <p:cNvSpPr/>
          <p:nvPr/>
        </p:nvSpPr>
        <p:spPr>
          <a:xfrm>
            <a:off x="1847171" y="4775030"/>
            <a:ext cx="2647272" cy="1271155"/>
          </a:xfrm>
          <a:prstGeom prst="roundRect">
            <a:avLst/>
          </a:prstGeom>
          <a:solidFill>
            <a:schemeClr val="accent6">
              <a:lumMod val="75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متطابق الضلعين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ACC068A-676F-4C9B-8633-0CAA338A4522}"/>
              </a:ext>
            </a:extLst>
          </p:cNvPr>
          <p:cNvSpPr/>
          <p:nvPr/>
        </p:nvSpPr>
        <p:spPr>
          <a:xfrm>
            <a:off x="4714348" y="1433454"/>
            <a:ext cx="2647272" cy="198466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5630" t="-97823" r="-112690" b="-20988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CA709E0-460D-4F5F-81C4-AD8BF71A411D}"/>
              </a:ext>
            </a:extLst>
          </p:cNvPr>
          <p:cNvSpPr/>
          <p:nvPr/>
        </p:nvSpPr>
        <p:spPr>
          <a:xfrm>
            <a:off x="1847171" y="1433454"/>
            <a:ext cx="2647272" cy="198466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1600" t="-78884" r="-311882" b="-178883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9884E61-9E08-454D-B5F2-4536D76E8C4F}"/>
              </a:ext>
            </a:extLst>
          </p:cNvPr>
          <p:cNvSpPr/>
          <p:nvPr/>
        </p:nvSpPr>
        <p:spPr>
          <a:xfrm>
            <a:off x="4772364" y="4775029"/>
            <a:ext cx="2647272" cy="127115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مختلف الأضلاع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88AF557-C19F-40D1-8BAB-AF0F09E50757}"/>
              </a:ext>
            </a:extLst>
          </p:cNvPr>
          <p:cNvSpPr/>
          <p:nvPr/>
        </p:nvSpPr>
        <p:spPr>
          <a:xfrm>
            <a:off x="7697557" y="4775029"/>
            <a:ext cx="2647272" cy="127115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متطابق الأضلاع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FD1B4-3B96-F88E-31B4-6376292237C2}"/>
              </a:ext>
            </a:extLst>
          </p:cNvPr>
          <p:cNvSpPr txBox="1"/>
          <p:nvPr/>
        </p:nvSpPr>
        <p:spPr>
          <a:xfrm>
            <a:off x="3592850" y="275274"/>
            <a:ext cx="5428343" cy="769441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صل كل شكل بما يناسبه</a:t>
            </a:r>
          </a:p>
        </p:txBody>
      </p:sp>
    </p:spTree>
    <p:extLst>
      <p:ext uri="{BB962C8B-B14F-4D97-AF65-F5344CB8AC3E}">
        <p14:creationId xmlns:p14="http://schemas.microsoft.com/office/powerpoint/2010/main" val="254179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0.48502 -0.18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58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24232 -0.185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23463 -0.1854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or&#10;&#10;Description automatically generated">
            <a:extLst>
              <a:ext uri="{FF2B5EF4-FFF2-40B4-BE49-F238E27FC236}">
                <a16:creationId xmlns:a16="http://schemas.microsoft.com/office/drawing/2014/main" id="{6C4BD1E8-49C0-4A7C-898D-DBF26FA1336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r="78" b="62525"/>
          <a:stretch/>
        </p:blipFill>
        <p:spPr>
          <a:xfrm>
            <a:off x="0" y="4281055"/>
            <a:ext cx="12192000" cy="2570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EF865-0377-08BE-EF39-A0DE20B8A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78" y="560779"/>
            <a:ext cx="11863844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8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6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3" y="4994927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4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" action="ppaction://noaction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6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2" y="4721364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khbar MT" pitchFamily="2" charset="-78"/>
              </a:rPr>
              <a:t>دخول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khbar MT" pitchFamily="2" charset="-78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678601" y="6141764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564339" y="6372001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9458604">
            <a:off x="8641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-55731" y="5978660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rot="19754561">
            <a:off x="-360912" y="277303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27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242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رسم_مثلث_بمعلومية_قياس_زاويتين_وطول_الضلع_الواصل_بين_رأسيهما_2">
            <a:hlinkClick r:id="" action="ppaction://media"/>
            <a:extLst>
              <a:ext uri="{FF2B5EF4-FFF2-40B4-BE49-F238E27FC236}">
                <a16:creationId xmlns:a16="http://schemas.microsoft.com/office/drawing/2014/main" id="{926EE750-027F-CFCD-7BDF-307CA52A7A2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84" end="0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92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869F-7494-D4FF-747B-D1471E228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9633" r="18499" b="23445"/>
          <a:stretch/>
        </p:blipFill>
        <p:spPr>
          <a:xfrm>
            <a:off x="7838044" y="2485083"/>
            <a:ext cx="3776869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02125"/>
      </p:ext>
    </p:extLst>
  </p:cSld>
  <p:clrMapOvr>
    <a:masterClrMapping/>
  </p:clrMapOvr>
</p:sld>
</file>

<file path=ppt/theme/theme1.xml><?xml version="1.0" encoding="utf-8"?>
<a:theme xmlns:a="http://schemas.openxmlformats.org/drawingml/2006/main" name="tgt.TF67233791">
  <a:themeElements>
    <a:clrScheme name="Shoji">
      <a:dk1>
        <a:sysClr val="windowText" lastClr="000000"/>
      </a:dk1>
      <a:lt1>
        <a:sysClr val="window" lastClr="FFFFFF"/>
      </a:lt1>
      <a:dk2>
        <a:srgbClr val="595460"/>
      </a:dk2>
      <a:lt2>
        <a:srgbClr val="EBEDEB"/>
      </a:lt2>
      <a:accent1>
        <a:srgbClr val="97A7B8"/>
      </a:accent1>
      <a:accent2>
        <a:srgbClr val="A5B592"/>
      </a:accent2>
      <a:accent3>
        <a:srgbClr val="CED228"/>
      </a:accent3>
      <a:accent4>
        <a:srgbClr val="D1C499"/>
      </a:accent4>
      <a:accent5>
        <a:srgbClr val="BDB3B6"/>
      </a:accent5>
      <a:accent6>
        <a:srgbClr val="C5A98D"/>
      </a:accent6>
      <a:hlink>
        <a:srgbClr val="CC9900"/>
      </a:hlink>
      <a:folHlink>
        <a:srgbClr val="96A9A9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gt.TF67233791" id="{3E2F403E-8606-4505-B716-033E83390A91}" vid="{3140F839-B417-40A5-8E5D-46BAEEBC92F3}"/>
    </a:ext>
  </a:extLst>
</a:theme>
</file>

<file path=ppt/theme/theme2.xml><?xml version="1.0" encoding="utf-8"?>
<a:theme xmlns:a="http://schemas.openxmlformats.org/drawingml/2006/main" name="1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شوجي</Template>
  <TotalTime>411</TotalTime>
  <Words>98</Words>
  <Application>Microsoft Office PowerPoint</Application>
  <PresentationFormat>شاشة عريضة</PresentationFormat>
  <Paragraphs>35</Paragraphs>
  <Slides>14</Slides>
  <Notes>2</Notes>
  <HiddenSlides>1</HiddenSlides>
  <MMClips>2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14</vt:i4>
      </vt:variant>
    </vt:vector>
  </HeadingPairs>
  <TitlesOfParts>
    <vt:vector size="29" baseType="lpstr">
      <vt:lpstr>Meiryo</vt:lpstr>
      <vt:lpstr>A Soraya</vt:lpstr>
      <vt:lpstr>Afsaneh Font</vt:lpstr>
      <vt:lpstr>Arial</vt:lpstr>
      <vt:lpstr>Calibri</vt:lpstr>
      <vt:lpstr>Calibri Light</vt:lpstr>
      <vt:lpstr>Corbel</vt:lpstr>
      <vt:lpstr>Dubai</vt:lpstr>
      <vt:lpstr>Gill Sans MT</vt:lpstr>
      <vt:lpstr>Sakkal Majalla</vt:lpstr>
      <vt:lpstr>tgt.TF67233791</vt:lpstr>
      <vt:lpstr>1_Office Theme</vt:lpstr>
      <vt:lpstr>3_Office Theme</vt:lpstr>
      <vt:lpstr>نسق Office</vt:lpstr>
      <vt:lpstr>2_Office Theme</vt:lpstr>
      <vt:lpstr>(8-5): رسم المثلث بمعلومية قياس زاويتان والضلع الواصل بين رأسيهما - الحصة الأولى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-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(8-4): رسم المثلث بمعلومية قياس زاويتان والضلع الواصل بين رأسيهما - الحصة الأولى  إعداد المعلمة: أ. نوره راشد</dc:title>
  <dc:creator>نوره راشد محمد علي</dc:creator>
  <cp:lastModifiedBy>Lenovo</cp:lastModifiedBy>
  <cp:revision>14</cp:revision>
  <dcterms:created xsi:type="dcterms:W3CDTF">2023-03-14T09:42:31Z</dcterms:created>
  <dcterms:modified xsi:type="dcterms:W3CDTF">2023-05-30T16:33:27Z</dcterms:modified>
</cp:coreProperties>
</file>